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C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972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604D-A6C9-4FC8-8B84-E28CB42D3FF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604D-A6C9-4FC8-8B84-E28CB42D3FF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604D-A6C9-4FC8-8B84-E28CB42D3FF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604D-A6C9-4FC8-8B84-E28CB42D3FF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604D-A6C9-4FC8-8B84-E28CB42D3FF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604D-A6C9-4FC8-8B84-E28CB42D3FF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604D-A6C9-4FC8-8B84-E28CB42D3FF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604D-A6C9-4FC8-8B84-E28CB42D3FF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604D-A6C9-4FC8-8B84-E28CB42D3FF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604D-A6C9-4FC8-8B84-E28CB42D3FF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604D-A6C9-4FC8-8B84-E28CB42D3FF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C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C604D-A6C9-4FC8-8B84-E28CB42D3FF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9040" y="2358169"/>
            <a:ext cx="7848600" cy="43088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u="sng" dirty="0" smtClean="0">
                <a:latin typeface="Britannic Bold" pitchFamily="34" charset="0"/>
              </a:rPr>
              <a:t>En français:</a:t>
            </a:r>
          </a:p>
          <a:p>
            <a:pPr algn="ctr"/>
            <a:r>
              <a:rPr lang="fr-FR" sz="4400" dirty="0" err="1" smtClean="0">
                <a:latin typeface="Britannic Bold" pitchFamily="34" charset="0"/>
              </a:rPr>
              <a:t>Write</a:t>
            </a:r>
            <a:r>
              <a:rPr lang="fr-FR" sz="4400" dirty="0" smtClean="0">
                <a:latin typeface="Britannic Bold" pitchFamily="34" charset="0"/>
              </a:rPr>
              <a:t> one </a:t>
            </a:r>
            <a:r>
              <a:rPr lang="fr-FR" sz="4400" dirty="0" err="1" smtClean="0">
                <a:latin typeface="Britannic Bold" pitchFamily="34" charset="0"/>
              </a:rPr>
              <a:t>thing</a:t>
            </a:r>
            <a:r>
              <a:rPr lang="fr-FR" sz="4400" dirty="0" smtClean="0">
                <a:latin typeface="Britannic Bold" pitchFamily="34" charset="0"/>
              </a:rPr>
              <a:t> </a:t>
            </a:r>
            <a:r>
              <a:rPr lang="fr-FR" sz="4400" dirty="0" err="1" smtClean="0">
                <a:latin typeface="Britannic Bold" pitchFamily="34" charset="0"/>
              </a:rPr>
              <a:t>you</a:t>
            </a:r>
            <a:r>
              <a:rPr lang="fr-FR" sz="4400" dirty="0" smtClean="0">
                <a:latin typeface="Britannic Bold" pitchFamily="34" charset="0"/>
              </a:rPr>
              <a:t> do </a:t>
            </a:r>
            <a:r>
              <a:rPr lang="fr-FR" sz="4400" dirty="0" err="1" smtClean="0">
                <a:latin typeface="Britannic Bold" pitchFamily="34" charset="0"/>
              </a:rPr>
              <a:t>very</a:t>
            </a:r>
            <a:r>
              <a:rPr lang="fr-FR" sz="4400" dirty="0" smtClean="0">
                <a:latin typeface="Britannic Bold" pitchFamily="34" charset="0"/>
              </a:rPr>
              <a:t> </a:t>
            </a:r>
            <a:r>
              <a:rPr lang="fr-FR" sz="4400" dirty="0" err="1" smtClean="0">
                <a:latin typeface="Britannic Bold" pitchFamily="34" charset="0"/>
              </a:rPr>
              <a:t>well</a:t>
            </a:r>
            <a:r>
              <a:rPr lang="fr-FR" sz="4400" dirty="0" smtClean="0">
                <a:latin typeface="Britannic Bold" pitchFamily="34" charset="0"/>
              </a:rPr>
              <a:t>, one </a:t>
            </a:r>
            <a:r>
              <a:rPr lang="fr-FR" sz="4400" dirty="0" err="1" smtClean="0">
                <a:latin typeface="Britannic Bold" pitchFamily="34" charset="0"/>
              </a:rPr>
              <a:t>thing</a:t>
            </a:r>
            <a:r>
              <a:rPr lang="fr-FR" sz="4400" dirty="0" smtClean="0">
                <a:latin typeface="Britannic Bold" pitchFamily="34" charset="0"/>
              </a:rPr>
              <a:t> </a:t>
            </a:r>
            <a:r>
              <a:rPr lang="fr-FR" sz="4400" dirty="0" err="1" smtClean="0">
                <a:latin typeface="Britannic Bold" pitchFamily="34" charset="0"/>
              </a:rPr>
              <a:t>you</a:t>
            </a:r>
            <a:r>
              <a:rPr lang="fr-FR" sz="4400" dirty="0" smtClean="0">
                <a:latin typeface="Britannic Bold" pitchFamily="34" charset="0"/>
              </a:rPr>
              <a:t> do </a:t>
            </a:r>
            <a:r>
              <a:rPr lang="fr-FR" sz="4400" dirty="0" err="1" smtClean="0">
                <a:latin typeface="Britannic Bold" pitchFamily="34" charset="0"/>
              </a:rPr>
              <a:t>pretty</a:t>
            </a:r>
            <a:r>
              <a:rPr lang="fr-FR" sz="4400" dirty="0" smtClean="0">
                <a:latin typeface="Britannic Bold" pitchFamily="34" charset="0"/>
              </a:rPr>
              <a:t> </a:t>
            </a:r>
            <a:r>
              <a:rPr lang="fr-FR" sz="4400" dirty="0" err="1" smtClean="0">
                <a:latin typeface="Britannic Bold" pitchFamily="34" charset="0"/>
              </a:rPr>
              <a:t>well</a:t>
            </a:r>
            <a:r>
              <a:rPr lang="fr-FR" sz="4400" dirty="0" smtClean="0">
                <a:latin typeface="Britannic Bold" pitchFamily="34" charset="0"/>
              </a:rPr>
              <a:t>, and one </a:t>
            </a:r>
            <a:r>
              <a:rPr lang="fr-FR" sz="4400" dirty="0" err="1" smtClean="0">
                <a:latin typeface="Britannic Bold" pitchFamily="34" charset="0"/>
              </a:rPr>
              <a:t>thing</a:t>
            </a:r>
            <a:r>
              <a:rPr lang="fr-FR" sz="4400" dirty="0" smtClean="0">
                <a:latin typeface="Britannic Bold" pitchFamily="34" charset="0"/>
              </a:rPr>
              <a:t> </a:t>
            </a:r>
            <a:r>
              <a:rPr lang="fr-FR" sz="4400" dirty="0" err="1" smtClean="0">
                <a:latin typeface="Britannic Bold" pitchFamily="34" charset="0"/>
              </a:rPr>
              <a:t>you</a:t>
            </a:r>
            <a:r>
              <a:rPr lang="fr-FR" sz="4400" dirty="0" smtClean="0">
                <a:latin typeface="Britannic Bold" pitchFamily="34" charset="0"/>
              </a:rPr>
              <a:t> do </a:t>
            </a:r>
            <a:r>
              <a:rPr lang="fr-FR" sz="4400" dirty="0" err="1" smtClean="0">
                <a:latin typeface="Britannic Bold" pitchFamily="34" charset="0"/>
              </a:rPr>
              <a:t>badly</a:t>
            </a:r>
            <a:r>
              <a:rPr lang="fr-FR" sz="4400" dirty="0" smtClean="0">
                <a:latin typeface="Britannic Bold" pitchFamily="34" charset="0"/>
              </a:rPr>
              <a:t> (3 phrases complètes)</a:t>
            </a:r>
          </a:p>
          <a:p>
            <a:pPr algn="ctr"/>
            <a:r>
              <a:rPr lang="fr-FR" sz="4400" smtClean="0">
                <a:latin typeface="Britannic Bold" pitchFamily="34" charset="0"/>
              </a:rPr>
              <a:t>(page 19)</a:t>
            </a:r>
            <a:endParaRPr lang="fr-FR" sz="4400" dirty="0">
              <a:latin typeface="Britannic Bol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685800"/>
            <a:ext cx="85344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latin typeface="Forte" pitchFamily="66" charset="0"/>
              </a:rPr>
              <a:t>Réchauffement (warm up)</a:t>
            </a:r>
            <a:endParaRPr lang="fr-FR" sz="6000" dirty="0">
              <a:latin typeface="Forte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38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11</cp:revision>
  <dcterms:created xsi:type="dcterms:W3CDTF">2011-06-20T16:38:30Z</dcterms:created>
  <dcterms:modified xsi:type="dcterms:W3CDTF">2012-10-08T15:47:22Z</dcterms:modified>
</cp:coreProperties>
</file>